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0.37158152327792049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0.17502889312076952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1.8272767158313066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0.17502889312076952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0.45975630540244339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7.2306502885448163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6.273282404810316</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0.12625688394370815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9.1069632790564903E-2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0.95075399581418907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9.1069632790564903E-2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0.32665737106484372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0.35545199074507838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5.6796138786297172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0.34287593705026609</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9.9614241751494248E-2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1.0399584964072321</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9.9614241751495136E-2</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0.35730600128797718</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0.19263518538894253</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5.9486132890422212</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0.28475146450274202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0.16710141165602987</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1.7445149384046061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0.16710141165602987</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0.48002312051879859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4.7056772720608926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0.24774631735314845</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0.45065464362701846</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0.1256391453120731</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1.3116547830036716</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0.1256391453120731</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0.1352720549450579</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6.0469743485287779</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0.29052976889343007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0.11758498851899901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1.2275705331908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0.11758498851899901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0.25008795191748767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8.9855332357899727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6.9179050598692271</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0.30080175326223735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0.10187905808209319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1.0636028563340272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0.1018790580820923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0.365429663653007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5.9172671267635479E-3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7.47059666856424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0.14318624573477567</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1.7124387906364777</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0.16402894179375149</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0.37508281495320706</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5.8233153628904253</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4.2493004949540669E-2</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0.49161037057933576</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0.1370572957798224</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1.4308586476660787</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0.13705729577982328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0.38743227280314407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5.8701420858915148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7.3208854375642796</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1.8115546363931756E-2</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0.36010698633838256</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0.10039513544191081</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1.0481109153170163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0.10039513544191081</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0.36010698633838256</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0.23026341503698156</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7.4282017715581556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3.2255911693156669E-2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0.42859152616540364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0.11948811311924334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1.2474388829663674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0.11948811311924423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7.4067079717755391E-2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7.997269410441799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8.1196505442560341</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0.15131425443609281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0.10069866721967102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1.051279743846564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0.10069866721967102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6.6049857316514249E-2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8.1196505442560341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3.882567317872919</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0.28717857538320812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0.61668218383740303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0.17192638221351375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1.7948869438321822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0.1719263822135142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0.61668218383740303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3.9621830419747539E-2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4.3650912729097451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4.0219186486319281E-2</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0.69625842214282185</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0.19411164249925283</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2.0264979014974247</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0.19411164249925328</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0.6962584221428223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0.28967669769435656</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3.400043362836092</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6.9118486640471151</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0.35695937939279432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0.36464294493419391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0.1016597267852104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1.0613130688326606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0.10165972678521129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0.1034755203332427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8.5720955429586247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0.51368626441988585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0.20824432715011332</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2.1740411164161353</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0.20824432715011376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0.65708148856508508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5.2516017851356054</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6.2664894409089884</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4.0729881580658436</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0.13252289270761297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0.14866954890260908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1.5520889164021319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0.14866954890260864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0.34029513737623418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4.4752095079955261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0.21504301425525107</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0.15167475437499101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1.5834628335198389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0.15167475437499212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0.12097086381419819</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2.704132791420836</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5.4710234619647968E-2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0.47472554802519307</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0.13234993349154101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1.3817144558187171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0.13234993349154189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0.4688292015064599</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2.8766862580945478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0.26669024370454419</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0.16235818129409774</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1.6949962889768155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0.16235818129409818</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0.12155255082340055</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4.7401558131348711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0.16976627002638622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0.4154338496328025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0.11581985127566607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1.2091427517686508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0.11581985127566607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0.4154338496328025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8.5235562227836681E-4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5.5687564196834378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4.4194630865893103</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3.7741426064675121E-2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0.46360844672116475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0.12925056876527519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1.3493575295010261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0.12925056876527563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0.46360844672116563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0.29281391132694168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4.2973089410668717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0.43821360921136998</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0.19342542442544586</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2.0193338825409226</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0.19342542442544453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0.17960791192558023</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4.5416172321117498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7.6877610386526252</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0.29590231907659881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9.7886010428751113E-2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1.0219160075397324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9.7886010428752002E-2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0.35110701395069199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8.3447662410308432E-2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6.818439748192124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0.13191451259088449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0.30268998194961139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8.4387703898045174E-2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0.88099560984463743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8.4387703898045174E-2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0.3026899819496105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1.8830113740490262E-2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7.8745058172478259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7.9274360152651546E-2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0.10053309826238621</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1.0495512275135246</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0.10053309826238532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0.29537103875324178</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7.5010162600574244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6.5646644854111234</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0.15137454319286636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0.33724149652198321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9.4020407835525788E-2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0.9815596670218234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9.4020407835525788E-2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0.33724149652198321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0.13838560674890843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6.5646644854111234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2.3068279582591389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0.43355786227801407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0.14544429756975186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1.518417751840949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0.14544429756975275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0.52169368015097994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0.39149589345736402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2.3068279582591389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5.7450266884187</c:v>
                </c:pt>
                <c:pt idx="1">
                  <c:v>6.9037646673904316</c:v>
                </c:pt>
                <c:pt idx="2">
                  <c:v>7.2306502885448163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7.9193413512730659</c:v>
                </c:pt>
                <c:pt idx="1">
                  <c:v>6.8665754579943874</c:v>
                </c:pt>
                <c:pt idx="2">
                  <c:v>7.3208854375642796</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6.6717662222629723</c:v>
                </c:pt>
                <c:pt idx="1">
                  <c:v>6.5026422243212227</c:v>
                </c:pt>
                <c:pt idx="2">
                  <c:v>6.818439748192124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6.4053412611204719</c:v>
                </c:pt>
                <c:pt idx="1">
                  <c:v>6.8550757769294464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8.6121486356058874E-2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0.31999961500250063</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8.9213500177269367E-2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0.93137623568958539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8.9213500177269367E-2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0.31999961500250063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3.7063507600999301E-2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6.370019284020259</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5.4014611869597591</c:v>
                </c:pt>
                <c:pt idx="1">
                  <c:v>5.2566556637737571</c:v>
                </c:pt>
                <c:pt idx="2">
                  <c:v>5.5133017964828248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5.9708898983753356</c:v>
                </c:pt>
                <c:pt idx="1">
                  <c:v>6.3415175787640834</c:v>
                </c:pt>
                <c:pt idx="2">
                  <c:v>6.370019284020259</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4.2262531002998971</c:v>
                </c:pt>
                <c:pt idx="1">
                  <c:v>3.8055502658956151</c:v>
                </c:pt>
                <c:pt idx="2">
                  <c:v>4.4479838033267152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6.7832654732959519</c:v>
                </c:pt>
                <c:pt idx="1">
                  <c:v>6.0469743485287779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4.8519335237023542</c:v>
                </c:pt>
                <c:pt idx="1">
                  <c:v>4.9010266151837776</c:v>
                </c:pt>
                <c:pt idx="2">
                  <c:v>4.7056772720608926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6.0748498054432476</c:v>
                </c:pt>
                <c:pt idx="1">
                  <c:v>5.5720946794739969</c:v>
                </c:pt>
                <c:pt idx="2">
                  <c:v>5.9486132890422212</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8.8020790455885312</c:v>
                </c:pt>
                <c:pt idx="1">
                  <c:v>8.1196505442560341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7.5966665250973424</c:v>
                </c:pt>
                <c:pt idx="1">
                  <c:v>7.9574166183600576</c:v>
                </c:pt>
                <c:pt idx="2">
                  <c:v>8.5720955429586247</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3.4875715178888802</c:v>
                </c:pt>
                <c:pt idx="1">
                  <c:v>3.4059566754629649</c:v>
                </c:pt>
                <c:pt idx="2">
                  <c:v>4.4752095079955261</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4.4949776265294918</c:v>
                </c:pt>
                <c:pt idx="1">
                  <c:v>4.5988174396013886</c:v>
                </c:pt>
                <c:pt idx="2">
                  <c:v>4.7401558131348711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0.12226582409259379</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0.41327414247304439</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0.11521774106663152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1.2028568069413961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0.11521774106663063</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0.30152021679345697</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5.5133017964828248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2.2779980436648182</c:v>
                </c:pt>
                <c:pt idx="1">
                  <c:v>2.8944527861574461</c:v>
                </c:pt>
                <c:pt idx="2">
                  <c:v>2.8766862580945478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5.4708665455427727</c:v>
                </c:pt>
                <c:pt idx="1">
                  <c:v>5.0009468055722932</c:v>
                </c:pt>
                <c:pt idx="2">
                  <c:v>5.5687564196834378</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4.0589616031860212</c:v>
                </c:pt>
                <c:pt idx="1">
                  <c:v>4.6855174836697584</c:v>
                </c:pt>
                <c:pt idx="2">
                  <c:v>4.2973089410668717</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7.1960935250216558</c:v>
                </c:pt>
                <c:pt idx="1">
                  <c:v>8.0262597960335604</c:v>
                </c:pt>
                <c:pt idx="2">
                  <c:v>7.8745058172478259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7.3750510605976496</c:v>
                </c:pt>
                <c:pt idx="1">
                  <c:v>7.5976745169356894</c:v>
                </c:pt>
                <c:pt idx="2">
                  <c:v>7.5010162600574244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6.1926466691267414</c:v>
                </c:pt>
                <c:pt idx="1">
                  <c:v>6.4057749285126953</c:v>
                </c:pt>
                <c:pt idx="2">
                  <c:v>6.5646644854111234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2.5581311146353758</c:v>
                </c:pt>
                <c:pt idx="1">
                  <c:v>3.164920954236857</c:v>
                </c:pt>
                <c:pt idx="2">
                  <c:v>2.3068279582591389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0.27567304189005348</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0.11358880155490425</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1.1858509104393669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0.11358880155490425</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0.19151360421340424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6.8550757769294464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0.30240766368111327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9.5558512580399935E-2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0.99761726149497143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9.5558512580400823E-2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0.32747689734595298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4.4479838033267152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3.3490670290712288E-2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0.37173974812274757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0.10363826245474606</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1.0819686994312576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0.10363826245474606</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0.2861201338118331</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7.5941162365025674</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854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854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854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854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15658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RJ8 | Cornwall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Cornwall Partnership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44026927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5540160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927417941"/>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6826977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6288852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02466898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5930330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853381664"/>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33549627"/>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02689716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412069659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2306564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2612857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4068006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0911808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29292291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7848145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355236954"/>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46948665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256459488"/>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31147768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93869089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4276922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5778210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84041162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5631751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83180891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23922571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005489118"/>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413658388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7366339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9611927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6234788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33395007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3247680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5411448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4248977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335778908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4493155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47877363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8002412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39162587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426397773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9211234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90886138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9837760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5700229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13764147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1246126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95780874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766658643"/>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038071812"/>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03084783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9740296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7977018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3805919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71990423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4526119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95054200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0118170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1114888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76271964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9574944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86095927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7496223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747790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44793658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7369683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1244232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3570758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409596846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7028395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RJ8 Cornwall Partnership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2150605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5683349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329917437"/>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30931391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38883073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2677484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49799254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15828515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1854730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6888941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3057258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02036669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42287348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5369065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74847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57146614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79127098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89624907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9597626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4805153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1320457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15011230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955592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7392577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5209487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406920505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50583527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584132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3863044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401403000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61252151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97018910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9147126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6660904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0947079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12857505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40817343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02385931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20049048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2717986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42105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30520416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C85943AE-8AB6-2E21-4BE1-1A5A951B72FF}"/>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RJ8 Cornwall Partnership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43246398"/>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5755869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3591</TotalTime>
  <Words>9057</Words>
  <Application>Microsoft Office PowerPoint</Application>
  <PresentationFormat>Widescreen</PresentationFormat>
  <Paragraphs>1017</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Cornwall Partnership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